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451" r:id="rId4"/>
    <p:sldId id="676" r:id="rId5"/>
    <p:sldId id="856" r:id="rId6"/>
    <p:sldId id="788" r:id="rId7"/>
    <p:sldId id="776" r:id="rId8"/>
    <p:sldId id="783" r:id="rId9"/>
    <p:sldId id="857" r:id="rId10"/>
    <p:sldId id="794" r:id="rId11"/>
    <p:sldId id="858" r:id="rId12"/>
    <p:sldId id="797" r:id="rId13"/>
    <p:sldId id="859" r:id="rId14"/>
    <p:sldId id="860" r:id="rId15"/>
    <p:sldId id="793" r:id="rId16"/>
    <p:sldId id="861" r:id="rId17"/>
    <p:sldId id="862" r:id="rId18"/>
    <p:sldId id="865" r:id="rId19"/>
    <p:sldId id="864" r:id="rId20"/>
    <p:sldId id="863" r:id="rId21"/>
    <p:sldId id="855" r:id="rId22"/>
    <p:sldId id="331" r:id="rId23"/>
    <p:sldId id="332" r:id="rId24"/>
    <p:sldId id="418" r:id="rId25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38"/>
    <p:restoredTop sz="94659"/>
  </p:normalViewPr>
  <p:slideViewPr>
    <p:cSldViewPr snapToGrid="0" snapToObjects="1">
      <p:cViewPr varScale="1">
        <p:scale>
          <a:sx n="101" d="100"/>
          <a:sy n="101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7FB91E8-EE7F-16F3-7B4D-F4C67F95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200" b="0" i="0" dirty="0">
                <a:solidFill>
                  <a:srgbClr val="374151"/>
                </a:solidFill>
                <a:effectLst/>
                <a:latin typeface="Söhne"/>
              </a:rPr>
              <a:t>A utilização de contadores e acumuladores é comum em programação e serve para rastrear e manter o controle sobre a quantidade de vezes que um evento ocorre (contador) ou para acumular valores ao longo do tempo (acumulador)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417293-E422-FE28-EFF2-AB7BD3A462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CONTADORES E ACUMULADORES</a:t>
            </a:r>
          </a:p>
        </p:txBody>
      </p:sp>
    </p:spTree>
    <p:extLst>
      <p:ext uri="{BB962C8B-B14F-4D97-AF65-F5344CB8AC3E}">
        <p14:creationId xmlns:p14="http://schemas.microsoft.com/office/powerpoint/2010/main" val="387569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462F8-3837-027C-7F0D-372D650F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12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AA99F3-66EE-E322-8055-CED3C91B3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2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87546D-2B64-0C4D-545E-758A5DB3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vetores ou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arrays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estruturas que permitem alocar uma lista de dados na memória principal do computador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C390E9-D2E3-C20B-41E9-1EBC72E45F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VETORES</a:t>
            </a:r>
          </a:p>
        </p:txBody>
      </p:sp>
    </p:spTree>
    <p:extLst>
      <p:ext uri="{BB962C8B-B14F-4D97-AF65-F5344CB8AC3E}">
        <p14:creationId xmlns:p14="http://schemas.microsoft.com/office/powerpoint/2010/main" val="345245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44F72-0696-0E71-D658-72EAFFA3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13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99AF2-5BD4-4824-36D5-CD6204216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32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EBEC737-F3B2-60CA-DC53-E4658460E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STRING é uma 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cadeia de caracteres que servem para realizar operações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por meio de métodos para obter cada uma das letras que compõem uma palavra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DA5A91-62D9-0024-E9D5-5B8E747AA7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94463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PROVAS - RESOLVER PROBLEMAS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60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D064792-E74D-F816-772D-10E536B8E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Crie um aplicativo para gerenciar tarefas, permitindo que os usuários adicionem, marquem como concluídas, editem e excluam tarefas da lista.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ED6ACB-CD50-AD30-F22A-21E47A0A5BA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Lista de Tarefas (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To-Do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93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D064792-E74D-F816-772D-10E536B8E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ED6ACB-CD50-AD30-F22A-21E47A0A5BA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Lista de Tarefas (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To-Do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EBEA26E-191B-79EC-4187-E8B06B0F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14" y="1452446"/>
            <a:ext cx="4457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33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CB5FFA-A2FF-C2F8-67C9-4E9361A92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Crie um aplicativo que exiba citações inspiradoras ou engraçadas para o usuário.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64AEB6-3AA5-56F0-771E-CD143FBE1D7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Gerador de Citações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0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49300FD-A784-2885-38BD-C2C3B42C2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8999F2-484C-2A74-6348-AD5BDB48B6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4354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Gerador de Citações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33247280-68C2-8C96-05E0-1A4A34CB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99" y="1842992"/>
            <a:ext cx="8336529" cy="3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7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2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D2CA1-05D8-64A8-294A-D8BD98BC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AE6698-677E-EAF1-A168-52AEB4F34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21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F871A47-BCAE-632B-CF3E-DE6288BC8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/>
              <a:t>WHILE e DO WHILE</a:t>
            </a:r>
          </a:p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O 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e o </a:t>
            </a:r>
            <a:r>
              <a:rPr lang="pt-BR" sz="4000" dirty="0"/>
              <a:t>do-</a:t>
            </a:r>
            <a:r>
              <a:rPr lang="pt-BR" sz="4000" dirty="0" err="1"/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são úteis quando não sabemos antecipadamente o número exato de iterações necessárias, mas desejamos repetir um bloco de código com base em uma condição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4D4171-F4CE-8DBB-84B9-C6EA49D2B9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 e DO WHILE</a:t>
            </a:r>
          </a:p>
        </p:txBody>
      </p:sp>
    </p:spTree>
    <p:extLst>
      <p:ext uri="{BB962C8B-B14F-4D97-AF65-F5344CB8AC3E}">
        <p14:creationId xmlns:p14="http://schemas.microsoft.com/office/powerpoint/2010/main" val="238572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9032DB-D981-1668-0082-28D3ABC65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 err="1"/>
              <a:t>while</a:t>
            </a:r>
            <a:r>
              <a:rPr lang="pt-BR" sz="4000" dirty="0"/>
              <a:t> (condição)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106765-EC82-A47C-F3B8-D239DB3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121761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B5DA760-7EDA-15CB-D8CE-506210FA5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A estrutura básica do do-</a:t>
            </a:r>
            <a:r>
              <a:rPr lang="pt-BR" sz="4000" b="0" i="0" dirty="0" err="1">
                <a:solidFill>
                  <a:srgbClr val="374151"/>
                </a:solidFill>
                <a:effectLst/>
                <a:latin typeface="Söhne"/>
              </a:rPr>
              <a:t>while</a:t>
            </a:r>
            <a:r>
              <a:rPr lang="pt-BR" sz="4000" b="0" i="0" dirty="0">
                <a:solidFill>
                  <a:srgbClr val="374151"/>
                </a:solidFill>
                <a:effectLst/>
                <a:latin typeface="Söhne"/>
              </a:rPr>
              <a:t> é a seguinte:</a:t>
            </a:r>
          </a:p>
          <a:p>
            <a:r>
              <a:rPr lang="pt-BR" sz="4000" dirty="0"/>
              <a:t>do {</a:t>
            </a:r>
          </a:p>
          <a:p>
            <a:r>
              <a:rPr lang="pt-BR" sz="4000" dirty="0"/>
              <a:t>  // bloco de código a ser executado</a:t>
            </a:r>
          </a:p>
          <a:p>
            <a:r>
              <a:rPr lang="pt-BR" sz="4000" dirty="0"/>
              <a:t>} </a:t>
            </a:r>
            <a:r>
              <a:rPr lang="pt-BR" sz="4000" dirty="0" err="1"/>
              <a:t>while</a:t>
            </a:r>
            <a:r>
              <a:rPr lang="pt-BR" sz="4000" dirty="0"/>
              <a:t> (condição);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50F58-647E-7E8E-7A26-02136D54648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DO WHILE</a:t>
            </a:r>
          </a:p>
        </p:txBody>
      </p:sp>
    </p:spTree>
    <p:extLst>
      <p:ext uri="{BB962C8B-B14F-4D97-AF65-F5344CB8AC3E}">
        <p14:creationId xmlns:p14="http://schemas.microsoft.com/office/powerpoint/2010/main" val="190770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B1F5C-692C-5A8F-0766-13C7A84C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LIÇÃO 11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C59B0E-7602-ED7D-7F1B-264906E35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9254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306</Words>
  <Application>Microsoft Macintosh PowerPoint</Application>
  <PresentationFormat>Widescreen</PresentationFormat>
  <Paragraphs>41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Söhne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O que nós vimos na aula passada?</vt:lpstr>
      <vt:lpstr>LIÇÃO 10</vt:lpstr>
      <vt:lpstr>Apresentação do PowerPoint</vt:lpstr>
      <vt:lpstr>Apresentação do PowerPoint</vt:lpstr>
      <vt:lpstr>Apresentação do PowerPoint</vt:lpstr>
      <vt:lpstr>LIÇÃO 11</vt:lpstr>
      <vt:lpstr>Apresentação do PowerPoint</vt:lpstr>
      <vt:lpstr>LIÇÃO 12</vt:lpstr>
      <vt:lpstr>Apresentação do PowerPoint</vt:lpstr>
      <vt:lpstr>LIÇÃO 13</vt:lpstr>
      <vt:lpstr>Apresentação do PowerPoint</vt:lpstr>
      <vt:lpstr>PROVAS - RESOLVER PROBLEMAS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191</cp:revision>
  <dcterms:created xsi:type="dcterms:W3CDTF">2020-01-23T19:05:58Z</dcterms:created>
  <dcterms:modified xsi:type="dcterms:W3CDTF">2023-07-28T17:53:51Z</dcterms:modified>
</cp:coreProperties>
</file>